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0" r:id="rId3"/>
    <p:sldId id="259" r:id="rId4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8686B"/>
    <a:srgbClr val="E2E2E2"/>
    <a:srgbClr val="F9A5C3"/>
    <a:srgbClr val="EF196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014" autoAdjust="0"/>
    <p:restoredTop sz="94660" autoAdjust="0"/>
  </p:normalViewPr>
  <p:slideViewPr>
    <p:cSldViewPr snapToGrid="0">
      <p:cViewPr varScale="1">
        <p:scale>
          <a:sx n="109" d="100"/>
          <a:sy n="109" d="100"/>
        </p:scale>
        <p:origin x="612" y="96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jpg>
</file>

<file path=ppt/media/image2.png>
</file>

<file path=ppt/media/image3.sv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27475CA-E94E-D39C-E2BF-39EA1E109804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354562" y="1157890"/>
            <a:ext cx="5588000" cy="416332"/>
          </a:xfrm>
        </p:spPr>
        <p:txBody>
          <a:bodyPr wrap="square" anchor="t">
            <a:spAutoFit/>
          </a:bodyPr>
          <a:lstStyle>
            <a:lvl1pPr marL="0" indent="0">
              <a:buNone/>
              <a:defRPr sz="2400" b="1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dirty="0"/>
              <a:t>제목</a:t>
            </a:r>
            <a:r>
              <a:rPr lang="en-US" altLang="ko-KR" dirty="0"/>
              <a:t>1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8E7E34E-3DFF-1DC5-2778-DF8BE0DC6E0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54562" y="1714669"/>
            <a:ext cx="5588000" cy="4560008"/>
          </a:xfrm>
        </p:spPr>
        <p:txBody>
          <a:bodyPr/>
          <a:lstStyle>
            <a:lvl1pPr>
              <a:buClr>
                <a:schemeClr val="accent2"/>
              </a:buClr>
              <a:defRPr/>
            </a:lvl1pPr>
            <a:lvl2pPr>
              <a:buClr>
                <a:schemeClr val="accent2"/>
              </a:buClr>
              <a:defRPr lang="en-US" altLang="ko-KR" dirty="0"/>
            </a:lvl2pPr>
            <a:lvl3pPr>
              <a:buClr>
                <a:schemeClr val="accent2"/>
              </a:buClr>
              <a:defRPr lang="en-US" altLang="ko-KR" dirty="0"/>
            </a:lvl3pPr>
            <a:lvl4pPr>
              <a:buClr>
                <a:schemeClr val="accent2"/>
              </a:buClr>
              <a:defRPr lang="en-US" altLang="ko-KR" dirty="0"/>
            </a:lvl4pPr>
            <a:lvl5pPr>
              <a:buClr>
                <a:schemeClr val="accent2"/>
              </a:buClr>
              <a:defRPr lang="ko-KR" altLang="en-US" dirty="0"/>
            </a:lvl5pPr>
          </a:lstStyle>
          <a:p>
            <a:pPr lvl="0"/>
            <a:r>
              <a:rPr lang="en-US" altLang="ko-KR" dirty="0"/>
              <a:t>Click to edit Master text styles</a:t>
            </a:r>
          </a:p>
          <a:p>
            <a:pPr lvl="1"/>
            <a:r>
              <a:rPr lang="en-US" altLang="ko-KR" dirty="0"/>
              <a:t>Second level</a:t>
            </a:r>
          </a:p>
          <a:p>
            <a:pPr lvl="2"/>
            <a:r>
              <a:rPr lang="en-US" altLang="ko-KR" dirty="0"/>
              <a:t>Third level</a:t>
            </a:r>
          </a:p>
          <a:p>
            <a:pPr lvl="3"/>
            <a:r>
              <a:rPr lang="en-US" altLang="ko-KR" dirty="0"/>
              <a:t>Fourth level</a:t>
            </a:r>
          </a:p>
          <a:p>
            <a:pPr lvl="4"/>
            <a:r>
              <a:rPr lang="en-US" altLang="ko-KR" dirty="0"/>
              <a:t>Fifth level</a:t>
            </a:r>
            <a:endParaRPr lang="ko-KR" alt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B135482-7B88-5924-9402-FC9C7D73FF97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6249436" y="1147965"/>
            <a:ext cx="5588000" cy="416332"/>
          </a:xfrm>
        </p:spPr>
        <p:txBody>
          <a:bodyPr wrap="square" anchor="t">
            <a:spAutoFit/>
          </a:bodyPr>
          <a:lstStyle>
            <a:lvl1pPr marL="0" indent="0">
              <a:buNone/>
              <a:defRPr sz="2400" b="1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dirty="0"/>
              <a:t>제목</a:t>
            </a:r>
            <a:r>
              <a:rPr lang="en-US" altLang="ko-KR" dirty="0"/>
              <a:t>2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EE6B280-B536-7742-E178-A24E72EAA1E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246261" y="1714669"/>
            <a:ext cx="5588000" cy="4561166"/>
          </a:xfrm>
        </p:spPr>
        <p:txBody>
          <a:bodyPr/>
          <a:lstStyle>
            <a:lvl1pPr>
              <a:buClr>
                <a:schemeClr val="accent2"/>
              </a:buClr>
              <a:defRPr/>
            </a:lvl1pPr>
            <a:lvl2pPr>
              <a:buClr>
                <a:schemeClr val="accent2"/>
              </a:buClr>
              <a:defRPr/>
            </a:lvl2pPr>
            <a:lvl3pPr>
              <a:buClr>
                <a:schemeClr val="accent2"/>
              </a:buClr>
              <a:defRPr/>
            </a:lvl3pPr>
            <a:lvl4pPr>
              <a:buClr>
                <a:schemeClr val="accent2"/>
              </a:buClr>
              <a:defRPr/>
            </a:lvl4pPr>
            <a:lvl5pPr>
              <a:buClr>
                <a:schemeClr val="accent2"/>
              </a:buClr>
              <a:defRPr/>
            </a:lvl5pPr>
          </a:lstStyle>
          <a:p>
            <a:pPr lvl="0"/>
            <a:r>
              <a:rPr lang="en-US" altLang="ko-KR" dirty="0"/>
              <a:t>Click to edit Master text styles</a:t>
            </a:r>
          </a:p>
          <a:p>
            <a:pPr lvl="1"/>
            <a:r>
              <a:rPr lang="en-US" altLang="ko-KR" dirty="0"/>
              <a:t>Second level</a:t>
            </a:r>
          </a:p>
          <a:p>
            <a:pPr lvl="2"/>
            <a:r>
              <a:rPr lang="en-US" altLang="ko-KR" dirty="0"/>
              <a:t>Third level</a:t>
            </a:r>
          </a:p>
          <a:p>
            <a:pPr lvl="3"/>
            <a:r>
              <a:rPr lang="en-US" altLang="ko-KR" dirty="0"/>
              <a:t>Fourth level</a:t>
            </a:r>
          </a:p>
          <a:p>
            <a:pPr lvl="4"/>
            <a:r>
              <a:rPr lang="en-US" altLang="ko-KR" dirty="0"/>
              <a:t>Fifth level</a:t>
            </a:r>
            <a:endParaRPr lang="ko-KR" altLang="en-US" dirty="0"/>
          </a:p>
        </p:txBody>
      </p:sp>
      <p:sp>
        <p:nvSpPr>
          <p:cNvPr id="10" name="Title 1">
            <a:extLst>
              <a:ext uri="{FF2B5EF4-FFF2-40B4-BE49-F238E27FC236}">
                <a16:creationId xmlns:a16="http://schemas.microsoft.com/office/drawing/2014/main" id="{FCDB1475-1602-076C-9776-99C4B4692F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4908" y="413115"/>
            <a:ext cx="11352528" cy="590143"/>
          </a:xfrm>
        </p:spPr>
        <p:txBody>
          <a:bodyPr/>
          <a:lstStyle/>
          <a:p>
            <a:r>
              <a:rPr lang="en-US" altLang="ko-KR" dirty="0"/>
              <a:t>Click to edit Master title style</a:t>
            </a:r>
            <a:endParaRPr lang="ko-KR" altLang="en-US" dirty="0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B208A82-2294-D0C1-9C8C-91A4D1F1F8F5}"/>
              </a:ext>
            </a:extLst>
          </p:cNvPr>
          <p:cNvSpPr/>
          <p:nvPr userDrawn="1"/>
        </p:nvSpPr>
        <p:spPr>
          <a:xfrm>
            <a:off x="354562" y="492449"/>
            <a:ext cx="80867" cy="43147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9" name="Rectangle 6">
            <a:extLst>
              <a:ext uri="{FF2B5EF4-FFF2-40B4-BE49-F238E27FC236}">
                <a16:creationId xmlns:a16="http://schemas.microsoft.com/office/drawing/2014/main" id="{F0B992FB-B50E-2326-B6C2-3435927C64BC}"/>
              </a:ext>
            </a:extLst>
          </p:cNvPr>
          <p:cNvSpPr/>
          <p:nvPr userDrawn="1"/>
        </p:nvSpPr>
        <p:spPr>
          <a:xfrm flipH="1">
            <a:off x="332796" y="6528705"/>
            <a:ext cx="11526409" cy="254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sp>
        <p:nvSpPr>
          <p:cNvPr id="12" name="Rectangle 6">
            <a:extLst>
              <a:ext uri="{FF2B5EF4-FFF2-40B4-BE49-F238E27FC236}">
                <a16:creationId xmlns:a16="http://schemas.microsoft.com/office/drawing/2014/main" id="{D9F96389-F151-0E1B-AFB3-72CEFF0B7570}"/>
              </a:ext>
            </a:extLst>
          </p:cNvPr>
          <p:cNvSpPr/>
          <p:nvPr userDrawn="1"/>
        </p:nvSpPr>
        <p:spPr>
          <a:xfrm flipH="1">
            <a:off x="332796" y="6528705"/>
            <a:ext cx="11526409" cy="254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546066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2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6" dur="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7" dur="100" fill="hold">
                                          <p:stCondLst>
                                            <p:cond delay="10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8" dur="1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9" dur="100" fill="hold">
                                          <p:stCondLst>
                                            <p:cond delay="30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0" dur="1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  <p:bldP spid="12" grpId="0" animBg="1"/>
    </p:bld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PhAnim="0" preserve="1" userDrawn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EB9F22-0681-A3D4-DE81-ED1F82AF0BD6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2732942" y="2486221"/>
            <a:ext cx="6726115" cy="880479"/>
          </a:xfrm>
        </p:spPr>
        <p:txBody>
          <a:bodyPr wrap="square" anchor="ctr" anchorCtr="0">
            <a:spAutoFit/>
            <a:scene3d>
              <a:camera prst="perspectiveRelaxed" fov="7200000">
                <a:rot lat="21000000" lon="0" rev="0"/>
              </a:camera>
              <a:lightRig rig="threePt" dir="t"/>
            </a:scene3d>
          </a:bodyPr>
          <a:lstStyle>
            <a:lvl1pPr algn="ctr">
              <a:lnSpc>
                <a:spcPct val="110000"/>
              </a:lnSpc>
              <a:defRPr sz="4500" b="1" cap="none" spc="0">
                <a:ln w="12700">
                  <a:noFill/>
                  <a:prstDash val="solid"/>
                </a:ln>
                <a:pattFill prst="dkVert">
                  <a:fgClr>
                    <a:schemeClr val="bg1"/>
                  </a:fgClr>
                  <a:bgClr>
                    <a:schemeClr val="tx2"/>
                  </a:bgClr>
                </a:pattFill>
                <a:effectLst/>
                <a:latin typeface="+mj-ea"/>
                <a:ea typeface="+mj-ea"/>
                <a:cs typeface="KoPubWorld돋움체 Bold" panose="00000800000000000000" pitchFamily="2" charset="-127"/>
              </a:defRPr>
            </a:lvl1pPr>
          </a:lstStyle>
          <a:p>
            <a:r>
              <a:rPr lang="ko-KR" altLang="en-US" dirty="0"/>
              <a:t>강의 제목</a:t>
            </a:r>
          </a:p>
        </p:txBody>
      </p:sp>
    </p:spTree>
    <p:extLst>
      <p:ext uri="{BB962C8B-B14F-4D97-AF65-F5344CB8AC3E}">
        <p14:creationId xmlns:p14="http://schemas.microsoft.com/office/powerpoint/2010/main" val="607410750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drape" invX="1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 tmFilter="0, 0; .2, .5; .8, .5; 1, 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250" autoRev="1" fill="hold"/>
                                        <p:tgtEl>
                                          <p:spTgt spid="2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6">
            <a:extLst>
              <a:ext uri="{FF2B5EF4-FFF2-40B4-BE49-F238E27FC236}">
                <a16:creationId xmlns:a16="http://schemas.microsoft.com/office/drawing/2014/main" id="{E26F7781-F133-38E6-017E-C448180A8037}"/>
              </a:ext>
            </a:extLst>
          </p:cNvPr>
          <p:cNvSpPr/>
          <p:nvPr userDrawn="1"/>
        </p:nvSpPr>
        <p:spPr>
          <a:xfrm flipH="1">
            <a:off x="332796" y="6528705"/>
            <a:ext cx="11526409" cy="254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BFBD2DF-BD5F-88F3-02C5-1A06E0B4FD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Click to edit Master title style</a:t>
            </a:r>
            <a:endParaRPr lang="ko-KR" alt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919C7E6-3D2D-D6E5-D9D9-2D7D8CF26A9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4563" y="1337388"/>
            <a:ext cx="11482874" cy="4937288"/>
          </a:xfrm>
        </p:spPr>
        <p:txBody>
          <a:bodyPr/>
          <a:lstStyle>
            <a:lvl1pPr>
              <a:buClr>
                <a:schemeClr val="accent2"/>
              </a:buClr>
              <a:defRPr/>
            </a:lvl1pPr>
            <a:lvl2pPr>
              <a:buClr>
                <a:schemeClr val="accent2"/>
              </a:buClr>
              <a:defRPr/>
            </a:lvl2pPr>
            <a:lvl3pPr>
              <a:buClr>
                <a:schemeClr val="accent2"/>
              </a:buClr>
              <a:defRPr/>
            </a:lvl3pPr>
            <a:lvl4pPr>
              <a:buClr>
                <a:schemeClr val="accent2"/>
              </a:buClr>
              <a:defRPr/>
            </a:lvl4pPr>
            <a:lvl5pPr>
              <a:buClr>
                <a:schemeClr val="accent2"/>
              </a:buClr>
              <a:defRPr/>
            </a:lvl5pPr>
          </a:lstStyle>
          <a:p>
            <a:pPr lvl="0"/>
            <a:r>
              <a:rPr lang="en-US" altLang="ko-KR" dirty="0"/>
              <a:t>Click to edit Master text styles</a:t>
            </a:r>
          </a:p>
          <a:p>
            <a:pPr lvl="1"/>
            <a:r>
              <a:rPr lang="en-US" altLang="ko-KR" dirty="0"/>
              <a:t>Second level</a:t>
            </a:r>
          </a:p>
          <a:p>
            <a:pPr lvl="2"/>
            <a:r>
              <a:rPr lang="en-US" altLang="ko-KR" dirty="0"/>
              <a:t>Third level</a:t>
            </a:r>
          </a:p>
          <a:p>
            <a:pPr lvl="3"/>
            <a:r>
              <a:rPr lang="en-US" altLang="ko-KR" dirty="0"/>
              <a:t>Fourth level</a:t>
            </a:r>
          </a:p>
          <a:p>
            <a:pPr lvl="4"/>
            <a:r>
              <a:rPr lang="en-US" altLang="ko-KR" dirty="0"/>
              <a:t>Fifth level</a:t>
            </a:r>
            <a:endParaRPr lang="ko-KR" altLang="en-US" dirty="0"/>
          </a:p>
        </p:txBody>
      </p:sp>
      <p:sp>
        <p:nvSpPr>
          <p:cNvPr id="10" name="Rectangle 10">
            <a:extLst>
              <a:ext uri="{FF2B5EF4-FFF2-40B4-BE49-F238E27FC236}">
                <a16:creationId xmlns:a16="http://schemas.microsoft.com/office/drawing/2014/main" id="{E3B6AE04-05FA-44F2-9B8C-2D2A318B3E06}"/>
              </a:ext>
            </a:extLst>
          </p:cNvPr>
          <p:cNvSpPr/>
          <p:nvPr userDrawn="1"/>
        </p:nvSpPr>
        <p:spPr>
          <a:xfrm>
            <a:off x="354562" y="492449"/>
            <a:ext cx="80867" cy="43147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Rectangle 6">
            <a:extLst>
              <a:ext uri="{FF2B5EF4-FFF2-40B4-BE49-F238E27FC236}">
                <a16:creationId xmlns:a16="http://schemas.microsoft.com/office/drawing/2014/main" id="{A6CDEAC4-90B8-AA91-F828-6A7BA050C533}"/>
              </a:ext>
            </a:extLst>
          </p:cNvPr>
          <p:cNvSpPr/>
          <p:nvPr userDrawn="1"/>
        </p:nvSpPr>
        <p:spPr>
          <a:xfrm flipH="1">
            <a:off x="332796" y="6528705"/>
            <a:ext cx="11526409" cy="254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544888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2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6" dur="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7" dur="100" fill="hold">
                                          <p:stCondLst>
                                            <p:cond delay="10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8" dur="1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9" dur="100" fill="hold">
                                          <p:stCondLst>
                                            <p:cond delay="30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0" dur="1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4" grpId="0" animBg="1"/>
    </p:bld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그래픽 4">
            <a:extLst>
              <a:ext uri="{FF2B5EF4-FFF2-40B4-BE49-F238E27FC236}">
                <a16:creationId xmlns:a16="http://schemas.microsoft.com/office/drawing/2014/main" id="{47CDF27D-D5E2-84B1-496A-694802F3B91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020309" y="3866418"/>
            <a:ext cx="3467998" cy="3455613"/>
          </a:xfrm>
          <a:prstGeom prst="rect">
            <a:avLst/>
          </a:prstGeom>
        </p:spPr>
      </p:pic>
      <p:pic>
        <p:nvPicPr>
          <p:cNvPr id="4" name="그래픽 3">
            <a:extLst>
              <a:ext uri="{FF2B5EF4-FFF2-40B4-BE49-F238E27FC236}">
                <a16:creationId xmlns:a16="http://schemas.microsoft.com/office/drawing/2014/main" id="{77DCEC81-A92C-0ADD-3C9D-5A2E6BE0D789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707905" y="1419165"/>
            <a:ext cx="4201528" cy="4186523"/>
          </a:xfrm>
          <a:prstGeom prst="rect">
            <a:avLst/>
          </a:prstGeo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FF45ED9A-6436-0046-8A1F-5A2AE42BB00D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342900" y="3000814"/>
            <a:ext cx="11506200" cy="856370"/>
          </a:xfrm>
        </p:spPr>
        <p:txBody>
          <a:bodyPr anchor="ctr" anchorCtr="0"/>
          <a:lstStyle>
            <a:lvl1pPr algn="ctr">
              <a:defRPr sz="4800" b="1">
                <a:solidFill>
                  <a:schemeClr val="accent2"/>
                </a:solidFill>
              </a:defRPr>
            </a:lvl1pPr>
          </a:lstStyle>
          <a:p>
            <a:r>
              <a:rPr lang="ko-KR" altLang="en-US" dirty="0"/>
              <a:t>섹션 제목</a:t>
            </a:r>
          </a:p>
        </p:txBody>
      </p:sp>
    </p:spTree>
    <p:extLst>
      <p:ext uri="{BB962C8B-B14F-4D97-AF65-F5344CB8AC3E}">
        <p14:creationId xmlns:p14="http://schemas.microsoft.com/office/powerpoint/2010/main" val="41121633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repeatCount="indefinite" autoRev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-21600000">
                                      <p:cBhvr>
                                        <p:cTn id="6" dur="120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7" presetID="8" presetClass="emph" presetSubtype="0" repeatCount="indefinite" autoRev="1" fill="remove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8" dur="120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3D9E7B-EBF7-FAA7-9A11-FD5E8070D6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Click to edit Master title style</a:t>
            </a:r>
            <a:endParaRPr lang="ko-KR" alt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C58272F-32C4-7734-2FDA-6A8E3216980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354563" y="1337388"/>
            <a:ext cx="5588000" cy="4937288"/>
          </a:xfrm>
        </p:spPr>
        <p:txBody>
          <a:bodyPr/>
          <a:lstStyle/>
          <a:p>
            <a:pPr lvl="0"/>
            <a:r>
              <a:rPr lang="en-US" altLang="ko-KR" dirty="0"/>
              <a:t>Click to edit Master text styles</a:t>
            </a:r>
          </a:p>
          <a:p>
            <a:pPr lvl="1"/>
            <a:r>
              <a:rPr lang="en-US" altLang="ko-KR" dirty="0"/>
              <a:t>Second level</a:t>
            </a:r>
          </a:p>
          <a:p>
            <a:pPr lvl="2"/>
            <a:r>
              <a:rPr lang="en-US" altLang="ko-KR" dirty="0"/>
              <a:t>Third level</a:t>
            </a:r>
          </a:p>
          <a:p>
            <a:pPr lvl="3"/>
            <a:r>
              <a:rPr lang="en-US" altLang="ko-KR" dirty="0"/>
              <a:t>Fourth level</a:t>
            </a:r>
          </a:p>
          <a:p>
            <a:pPr lvl="4"/>
            <a:r>
              <a:rPr lang="en-US" altLang="ko-KR" dirty="0"/>
              <a:t>Fifth level</a:t>
            </a:r>
            <a:endParaRPr lang="ko-KR" alt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6DEE4D7-6C40-02B1-BE96-CA64BC8F29F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249437" y="1337388"/>
            <a:ext cx="5588000" cy="4937288"/>
          </a:xfrm>
        </p:spPr>
        <p:txBody>
          <a:bodyPr/>
          <a:lstStyle/>
          <a:p>
            <a:pPr lvl="0"/>
            <a:r>
              <a:rPr lang="en-US" altLang="ko-KR" dirty="0"/>
              <a:t>Click to edit Master text styles</a:t>
            </a:r>
          </a:p>
          <a:p>
            <a:pPr lvl="1"/>
            <a:r>
              <a:rPr lang="en-US" altLang="ko-KR" dirty="0"/>
              <a:t>Second level</a:t>
            </a:r>
          </a:p>
          <a:p>
            <a:pPr lvl="2"/>
            <a:r>
              <a:rPr lang="en-US" altLang="ko-KR" dirty="0"/>
              <a:t>Third level</a:t>
            </a:r>
          </a:p>
          <a:p>
            <a:pPr lvl="3"/>
            <a:r>
              <a:rPr lang="en-US" altLang="ko-KR" dirty="0"/>
              <a:t>Fourth level</a:t>
            </a:r>
          </a:p>
          <a:p>
            <a:pPr lvl="4"/>
            <a:r>
              <a:rPr lang="en-US" altLang="ko-KR" dirty="0"/>
              <a:t>Fifth level</a:t>
            </a:r>
            <a:endParaRPr lang="ko-KR" altLang="en-US" dirty="0"/>
          </a:p>
        </p:txBody>
      </p:sp>
      <p:sp>
        <p:nvSpPr>
          <p:cNvPr id="9" name="Rectangle 10">
            <a:extLst>
              <a:ext uri="{FF2B5EF4-FFF2-40B4-BE49-F238E27FC236}">
                <a16:creationId xmlns:a16="http://schemas.microsoft.com/office/drawing/2014/main" id="{54B4A7C8-33F8-24E4-4DAF-3666A108931D}"/>
              </a:ext>
            </a:extLst>
          </p:cNvPr>
          <p:cNvSpPr/>
          <p:nvPr userDrawn="1"/>
        </p:nvSpPr>
        <p:spPr>
          <a:xfrm>
            <a:off x="354562" y="492449"/>
            <a:ext cx="80867" cy="43147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Rectangle 6">
            <a:extLst>
              <a:ext uri="{FF2B5EF4-FFF2-40B4-BE49-F238E27FC236}">
                <a16:creationId xmlns:a16="http://schemas.microsoft.com/office/drawing/2014/main" id="{9E75B45C-202C-3BF4-2078-6BBA8394C077}"/>
              </a:ext>
            </a:extLst>
          </p:cNvPr>
          <p:cNvSpPr/>
          <p:nvPr userDrawn="1"/>
        </p:nvSpPr>
        <p:spPr>
          <a:xfrm flipH="1">
            <a:off x="332796" y="6528705"/>
            <a:ext cx="11526409" cy="254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sp>
        <p:nvSpPr>
          <p:cNvPr id="10" name="Rectangle 6">
            <a:extLst>
              <a:ext uri="{FF2B5EF4-FFF2-40B4-BE49-F238E27FC236}">
                <a16:creationId xmlns:a16="http://schemas.microsoft.com/office/drawing/2014/main" id="{1B55F1AD-76E1-2465-1508-3B3B9F7A8849}"/>
              </a:ext>
            </a:extLst>
          </p:cNvPr>
          <p:cNvSpPr/>
          <p:nvPr userDrawn="1"/>
        </p:nvSpPr>
        <p:spPr>
          <a:xfrm flipH="1">
            <a:off x="332796" y="6528705"/>
            <a:ext cx="11526409" cy="254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0539910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2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6" dur="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7" dur="100" fill="hold">
                                          <p:stCondLst>
                                            <p:cond delay="1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8" dur="1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9" dur="100" fill="hold">
                                          <p:stCondLst>
                                            <p:cond delay="3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0" dur="1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</p:bld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903734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956C1B4B-0C20-72EC-6F21-56E0B415C3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Click to edit Master title style</a:t>
            </a:r>
            <a:endParaRPr lang="ko-KR" altLang="en-US"/>
          </a:p>
        </p:txBody>
      </p:sp>
      <p:sp>
        <p:nvSpPr>
          <p:cNvPr id="3" name="Content Placeholder 1">
            <a:extLst>
              <a:ext uri="{FF2B5EF4-FFF2-40B4-BE49-F238E27FC236}">
                <a16:creationId xmlns:a16="http://schemas.microsoft.com/office/drawing/2014/main" id="{EAE5AFC5-45EA-71E5-583A-38A3D290B7F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4562" y="1337388"/>
            <a:ext cx="3500746" cy="4937288"/>
          </a:xfrm>
        </p:spPr>
        <p:txBody>
          <a:bodyPr>
            <a:normAutofit/>
          </a:bodyPr>
          <a:lstStyle>
            <a:lvl1pPr>
              <a:buClr>
                <a:schemeClr val="accent2"/>
              </a:buClr>
              <a:defRPr lang="en-US" altLang="ko-KR" sz="1600" dirty="0" smtClean="0"/>
            </a:lvl1pPr>
            <a:lvl2pPr>
              <a:buClr>
                <a:schemeClr val="accent2"/>
              </a:buClr>
              <a:defRPr lang="en-US" altLang="ko-KR" sz="1400" dirty="0" smtClean="0"/>
            </a:lvl2pPr>
            <a:lvl3pPr>
              <a:buClr>
                <a:schemeClr val="accent2"/>
              </a:buClr>
              <a:defRPr lang="en-US" altLang="ko-KR" sz="1200" dirty="0" smtClean="0"/>
            </a:lvl3pPr>
            <a:lvl4pPr>
              <a:buClr>
                <a:schemeClr val="accent2"/>
              </a:buClr>
              <a:defRPr lang="en-US" altLang="ko-KR" sz="1200" dirty="0" smtClean="0"/>
            </a:lvl4pPr>
            <a:lvl5pPr>
              <a:buClr>
                <a:schemeClr val="accent2"/>
              </a:buClr>
              <a:defRPr lang="ko-KR" altLang="en-US" sz="1200" dirty="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altLang="ko-KR" dirty="0"/>
              <a:t>Click to edit Master text styles</a:t>
            </a:r>
          </a:p>
          <a:p>
            <a:pPr lvl="1"/>
            <a:r>
              <a:rPr lang="en-US" altLang="ko-KR" dirty="0"/>
              <a:t>Second level</a:t>
            </a:r>
          </a:p>
          <a:p>
            <a:pPr lvl="2"/>
            <a:r>
              <a:rPr lang="en-US" altLang="ko-KR" dirty="0"/>
              <a:t>Third level</a:t>
            </a:r>
          </a:p>
          <a:p>
            <a:pPr lvl="3"/>
            <a:r>
              <a:rPr lang="en-US" altLang="ko-KR" dirty="0"/>
              <a:t>Fourth level</a:t>
            </a:r>
          </a:p>
          <a:p>
            <a:pPr lvl="4"/>
            <a:r>
              <a:rPr lang="en-US" altLang="ko-KR" dirty="0"/>
              <a:t>Fifth level</a:t>
            </a:r>
            <a:endParaRPr lang="ko-KR" altLang="en-US" dirty="0"/>
          </a:p>
        </p:txBody>
      </p:sp>
      <p:sp>
        <p:nvSpPr>
          <p:cNvPr id="5" name="6">
            <a:extLst>
              <a:ext uri="{FF2B5EF4-FFF2-40B4-BE49-F238E27FC236}">
                <a16:creationId xmlns:a16="http://schemas.microsoft.com/office/drawing/2014/main" id="{240B08C7-BE70-4C51-9AA0-7EECD64B55BC}"/>
              </a:ext>
            </a:extLst>
          </p:cNvPr>
          <p:cNvSpPr>
            <a:spLocks noGrp="1"/>
          </p:cNvSpPr>
          <p:nvPr>
            <p:ph idx="10"/>
          </p:nvPr>
        </p:nvSpPr>
        <p:spPr>
          <a:xfrm>
            <a:off x="3855308" y="1337388"/>
            <a:ext cx="7982129" cy="4937288"/>
          </a:xfrm>
        </p:spPr>
        <p:txBody>
          <a:bodyPr/>
          <a:lstStyle>
            <a:lvl1pPr>
              <a:buClr>
                <a:schemeClr val="accent2"/>
              </a:buClr>
              <a:defRPr lang="en-US" altLang="ko-KR" dirty="0" smtClean="0"/>
            </a:lvl1pPr>
            <a:lvl2pPr>
              <a:buClr>
                <a:schemeClr val="accent2"/>
              </a:buClr>
              <a:defRPr lang="en-US" altLang="ko-KR" dirty="0" smtClean="0"/>
            </a:lvl2pPr>
            <a:lvl3pPr>
              <a:buClr>
                <a:schemeClr val="accent2"/>
              </a:buClr>
              <a:defRPr lang="en-US" altLang="ko-KR" dirty="0" smtClean="0"/>
            </a:lvl3pPr>
            <a:lvl4pPr>
              <a:buClr>
                <a:schemeClr val="accent2"/>
              </a:buClr>
              <a:defRPr lang="en-US" altLang="ko-KR" dirty="0" smtClean="0"/>
            </a:lvl4pPr>
            <a:lvl5pPr>
              <a:buClr>
                <a:schemeClr val="accent2"/>
              </a:buClr>
              <a:defRPr lang="ko-KR" altLang="en-US" dirty="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altLang="ko-KR" dirty="0"/>
              <a:t>Click to edit Master text styles</a:t>
            </a:r>
          </a:p>
          <a:p>
            <a:pPr lvl="1"/>
            <a:r>
              <a:rPr lang="en-US" altLang="ko-KR" dirty="0"/>
              <a:t>Second level</a:t>
            </a:r>
          </a:p>
          <a:p>
            <a:pPr lvl="2"/>
            <a:r>
              <a:rPr lang="en-US" altLang="ko-KR" dirty="0"/>
              <a:t>Third level</a:t>
            </a:r>
          </a:p>
          <a:p>
            <a:pPr lvl="3"/>
            <a:r>
              <a:rPr lang="en-US" altLang="ko-KR" dirty="0"/>
              <a:t>Fourth level</a:t>
            </a:r>
          </a:p>
          <a:p>
            <a:pPr lvl="4"/>
            <a:r>
              <a:rPr lang="en-US" altLang="ko-KR" dirty="0"/>
              <a:t>Fifth level</a:t>
            </a:r>
            <a:endParaRPr lang="ko-KR" altLang="en-US" dirty="0"/>
          </a:p>
        </p:txBody>
      </p:sp>
      <p:sp>
        <p:nvSpPr>
          <p:cNvPr id="9" name="Rectangle 10">
            <a:extLst>
              <a:ext uri="{FF2B5EF4-FFF2-40B4-BE49-F238E27FC236}">
                <a16:creationId xmlns:a16="http://schemas.microsoft.com/office/drawing/2014/main" id="{8EBE2FAF-76DF-F2F2-49B0-9F3835E88ACC}"/>
              </a:ext>
            </a:extLst>
          </p:cNvPr>
          <p:cNvSpPr/>
          <p:nvPr userDrawn="1"/>
        </p:nvSpPr>
        <p:spPr>
          <a:xfrm>
            <a:off x="354562" y="492449"/>
            <a:ext cx="80867" cy="431476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Rectangle 6">
            <a:extLst>
              <a:ext uri="{FF2B5EF4-FFF2-40B4-BE49-F238E27FC236}">
                <a16:creationId xmlns:a16="http://schemas.microsoft.com/office/drawing/2014/main" id="{1747082D-1B11-5577-CD0E-97B9045D3BAA}"/>
              </a:ext>
            </a:extLst>
          </p:cNvPr>
          <p:cNvSpPr/>
          <p:nvPr userDrawn="1"/>
        </p:nvSpPr>
        <p:spPr>
          <a:xfrm flipH="1">
            <a:off x="332796" y="6528705"/>
            <a:ext cx="11526409" cy="25400"/>
          </a:xfrm>
          <a:prstGeom prst="rect">
            <a:avLst/>
          </a:prstGeom>
          <a:solidFill>
            <a:schemeClr val="bg1">
              <a:lumMod val="8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  <p:sp>
        <p:nvSpPr>
          <p:cNvPr id="10" name="Rectangle 6">
            <a:extLst>
              <a:ext uri="{FF2B5EF4-FFF2-40B4-BE49-F238E27FC236}">
                <a16:creationId xmlns:a16="http://schemas.microsoft.com/office/drawing/2014/main" id="{770FB098-BB73-B02A-DD30-98DD2E57FE47}"/>
              </a:ext>
            </a:extLst>
          </p:cNvPr>
          <p:cNvSpPr/>
          <p:nvPr userDrawn="1"/>
        </p:nvSpPr>
        <p:spPr>
          <a:xfrm flipH="1">
            <a:off x="332796" y="6528705"/>
            <a:ext cx="11526409" cy="254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>
              <a:defRPr lang="ko-KR"/>
            </a:defPPr>
            <a:lvl1pPr marL="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1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142989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2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6" dur="5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7" dur="100" fill="hold">
                                          <p:stCondLst>
                                            <p:cond delay="1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8" dur="1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9" dur="100" fill="hold">
                                          <p:stCondLst>
                                            <p:cond delay="3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0" dur="1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</p:bld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xampl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6E763D-33A7-57C5-8B7D-16EFC98E76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Click to edit Master title style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682484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82747AD-36AB-BB75-434F-CE0B7FA4D6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84909" y="413115"/>
            <a:ext cx="11352528" cy="590143"/>
          </a:xfrm>
          <a:prstGeom prst="rect">
            <a:avLst/>
          </a:prstGeom>
        </p:spPr>
        <p:txBody>
          <a:bodyPr vert="horz" wrap="square" lIns="91440" tIns="144000" rIns="91440" bIns="45720" rtlCol="0" anchor="ctr">
            <a:spAutoFit/>
          </a:bodyPr>
          <a:lstStyle/>
          <a:p>
            <a:r>
              <a:rPr lang="en-US" altLang="ko-KR"/>
              <a:t>Click to edit Master title style</a:t>
            </a:r>
            <a:endParaRPr lang="ko-KR" alt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E585F17-C262-8782-DEEA-C88E9BF2A80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354563" y="1337388"/>
            <a:ext cx="11482874" cy="5212702"/>
          </a:xfrm>
          <a:prstGeom prst="rect">
            <a:avLst/>
          </a:prstGeom>
        </p:spPr>
        <p:txBody>
          <a:bodyPr vert="horz" lIns="0" tIns="0" rIns="108000" bIns="0" rtlCol="0">
            <a:normAutofit/>
          </a:bodyPr>
          <a:lstStyle/>
          <a:p>
            <a:pPr lvl="0"/>
            <a:r>
              <a:rPr lang="en-US" altLang="ko-KR" dirty="0"/>
              <a:t>Click to edit Master text styles</a:t>
            </a:r>
          </a:p>
          <a:p>
            <a:pPr lvl="1"/>
            <a:r>
              <a:rPr lang="en-US" altLang="ko-KR" dirty="0"/>
              <a:t>Second level</a:t>
            </a:r>
          </a:p>
          <a:p>
            <a:pPr lvl="2"/>
            <a:r>
              <a:rPr lang="en-US" altLang="ko-KR" dirty="0"/>
              <a:t>Third level</a:t>
            </a:r>
          </a:p>
          <a:p>
            <a:pPr lvl="3"/>
            <a:r>
              <a:rPr lang="en-US" altLang="ko-KR" dirty="0"/>
              <a:t>Fourth level</a:t>
            </a:r>
          </a:p>
          <a:p>
            <a:pPr lvl="4"/>
            <a:r>
              <a:rPr lang="en-US" altLang="ko-KR"/>
              <a:t>Fifth level (Monospace)</a:t>
            </a:r>
          </a:p>
          <a:p>
            <a:pPr lvl="5"/>
            <a:r>
              <a:rPr lang="en-US" altLang="ko-KR"/>
              <a:t>Sixth level</a:t>
            </a:r>
          </a:p>
          <a:p>
            <a:pPr lvl="6"/>
            <a:r>
              <a:rPr lang="en-US" altLang="ko-KR"/>
              <a:t>Seventh level (Heading 4)</a:t>
            </a:r>
          </a:p>
          <a:p>
            <a:pPr lvl="7"/>
            <a:r>
              <a:rPr lang="en-US" altLang="ko-KR"/>
              <a:t>Eighth level (Heading 3)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1376431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7" r:id="rId1"/>
    <p:sldLayoutId id="2147483649" r:id="rId2"/>
    <p:sldLayoutId id="2147483650" r:id="rId3"/>
    <p:sldLayoutId id="2147483651" r:id="rId4"/>
    <p:sldLayoutId id="2147483652" r:id="rId5"/>
    <p:sldLayoutId id="2147483655" r:id="rId6"/>
    <p:sldLayoutId id="2147483656" r:id="rId7"/>
    <p:sldLayoutId id="2147483658" r:id="rId8"/>
  </p:sldLayoutIdLs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1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" presetClass="emph" presetSubtype="2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2" dur="1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1CADE4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13" presetID="3" presetClass="emph" presetSubtype="2" fill="hold" grpId="1" nodeType="withEffect">
                                  <p:stCondLst>
                                    <p:cond delay="10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4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335B74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" grpId="1"/>
      <p:bldP spid="2" grpId="2"/>
      <p:bldP spid="3" grpId="0">
        <p:tmplLst>
          <p:tmpl>
            <p:tnLst>
              <p:par>
                <p:cTn presetID="22" presetClass="entr" presetSubtype="1" fill="hold" nodeType="withEffect">
                  <p:stCondLst>
                    <p:cond delay="10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  <p:animEffect transition="in" filter="wipe(up)">
                      <p:cBhvr>
                        <p:cTn dur="500"/>
                        <p:tgtEl>
                          <p:spTgt spid="3"/>
                        </p:tgtEl>
                      </p:cBhvr>
                    </p:animEffect>
                  </p:childTnLst>
                </p:cTn>
              </p:par>
            </p:tnLst>
          </p:tmpl>
        </p:tmplLst>
      </p:bldP>
    </p:bldLst>
  </p:timing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28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306000" algn="l" defTabSz="914400" rtl="0" eaLnBrk="1" latinLnBrk="0" hangingPunct="1">
        <a:lnSpc>
          <a:spcPct val="120000"/>
        </a:lnSpc>
        <a:spcBef>
          <a:spcPts val="1000"/>
        </a:spcBef>
        <a:spcAft>
          <a:spcPts val="400"/>
        </a:spcAft>
        <a:buClr>
          <a:schemeClr val="accent2"/>
        </a:buClr>
        <a:buSzPct val="115000"/>
        <a:buFont typeface="KoPubWorld돋움체 Medium" panose="00000600000000000000" pitchFamily="2" charset="-127"/>
        <a:buChar char="-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648000" indent="-306000" algn="l" defTabSz="914400" rtl="0" eaLnBrk="1" latinLnBrk="0" hangingPunct="1">
        <a:lnSpc>
          <a:spcPct val="120000"/>
        </a:lnSpc>
        <a:spcBef>
          <a:spcPts val="400"/>
        </a:spcBef>
        <a:buClr>
          <a:schemeClr val="accent2"/>
        </a:buClr>
        <a:buSzPct val="115000"/>
        <a:buFont typeface="KoPubWorld돋움체 Medium" panose="00000600000000000000" pitchFamily="2" charset="-127"/>
        <a:buChar char="-"/>
        <a:defRPr sz="1800" kern="1200">
          <a:solidFill>
            <a:schemeClr val="tx1">
              <a:lumMod val="50000"/>
              <a:lumOff val="50000"/>
            </a:schemeClr>
          </a:solidFill>
          <a:latin typeface="+mn-lt"/>
          <a:ea typeface="+mn-ea"/>
          <a:cs typeface="+mn-cs"/>
        </a:defRPr>
      </a:lvl2pPr>
      <a:lvl3pPr marL="900000" indent="-306000" algn="l" defTabSz="914400" rtl="0" eaLnBrk="1" latinLnBrk="0" hangingPunct="1">
        <a:lnSpc>
          <a:spcPct val="120000"/>
        </a:lnSpc>
        <a:spcBef>
          <a:spcPts val="800"/>
        </a:spcBef>
        <a:buClr>
          <a:schemeClr val="accent2"/>
        </a:buClr>
        <a:buSzPct val="115000"/>
        <a:buFont typeface="KoPubWorld돋움체 Medium" panose="00000600000000000000" pitchFamily="2" charset="-127"/>
        <a:buChar char="-"/>
        <a:defRPr sz="1600" b="0" kern="1200">
          <a:solidFill>
            <a:schemeClr val="accent3"/>
          </a:solidFill>
          <a:latin typeface="+mn-lt"/>
          <a:ea typeface="+mn-ea"/>
          <a:cs typeface="+mn-cs"/>
        </a:defRPr>
      </a:lvl3pPr>
      <a:lvl4pPr marL="1188000" indent="-306000" algn="l" defTabSz="914400" rtl="0" eaLnBrk="1" latinLnBrk="0" hangingPunct="1">
        <a:lnSpc>
          <a:spcPct val="120000"/>
        </a:lnSpc>
        <a:spcBef>
          <a:spcPts val="600"/>
        </a:spcBef>
        <a:buClr>
          <a:schemeClr val="accent2"/>
        </a:buClr>
        <a:buSzPct val="115000"/>
        <a:buFont typeface="KoPubWorld돋움체 Medium" panose="00000600000000000000" pitchFamily="2" charset="-127"/>
        <a:buChar char="-"/>
        <a:defRPr sz="1600" b="1" kern="1200">
          <a:solidFill>
            <a:schemeClr val="tx1">
              <a:lumMod val="95000"/>
              <a:lumOff val="5000"/>
            </a:schemeClr>
          </a:solidFill>
          <a:latin typeface="+mn-lt"/>
          <a:ea typeface="+mn-ea"/>
          <a:cs typeface="+mn-cs"/>
        </a:defRPr>
      </a:lvl4pPr>
      <a:lvl5pPr marL="0" indent="-360000" algn="l" defTabSz="914400" rtl="0" eaLnBrk="1" latinLnBrk="0" hangingPunct="1">
        <a:lnSpc>
          <a:spcPct val="90000"/>
        </a:lnSpc>
        <a:spcBef>
          <a:spcPts val="1600"/>
        </a:spcBef>
        <a:spcAft>
          <a:spcPts val="600"/>
        </a:spcAft>
        <a:buClr>
          <a:schemeClr val="accent5"/>
        </a:buClr>
        <a:buSzPct val="180000"/>
        <a:buFont typeface="Wingdings" panose="05000000000000000000" pitchFamily="2" charset="2"/>
        <a:buChar char="}"/>
        <a:defRPr sz="1600" kern="1200">
          <a:solidFill>
            <a:schemeClr val="bg2">
              <a:lumMod val="25000"/>
            </a:schemeClr>
          </a:solidFill>
          <a:latin typeface="Consolas" panose="020B0609020204030204" pitchFamily="49" charset="0"/>
          <a:ea typeface="+mn-ea"/>
          <a:cs typeface="+mn-cs"/>
        </a:defRPr>
      </a:lvl5pPr>
      <a:lvl6pPr marL="432000" indent="-432000" algn="l" defTabSz="914400" rtl="0" eaLnBrk="1" latinLnBrk="1" hangingPunct="1">
        <a:lnSpc>
          <a:spcPct val="100000"/>
        </a:lnSpc>
        <a:spcBef>
          <a:spcPts val="1800"/>
        </a:spcBef>
        <a:spcAft>
          <a:spcPts val="800"/>
        </a:spcAft>
        <a:buClr>
          <a:schemeClr val="accent4"/>
        </a:buClr>
        <a:buSzPct val="150000"/>
        <a:buFont typeface="Webdings" panose="05030102010509060703" pitchFamily="18" charset="2"/>
        <a:buChar char="ï"/>
        <a:defRPr sz="1800" i="1" kern="1200">
          <a:solidFill>
            <a:schemeClr val="accent5"/>
          </a:solidFill>
          <a:latin typeface="+mn-lt"/>
          <a:ea typeface="+mn-ea"/>
          <a:cs typeface="+mn-cs"/>
        </a:defRPr>
      </a:lvl6pPr>
      <a:lvl7pPr marL="0" indent="0" algn="l" defTabSz="914400" rtl="0" eaLnBrk="1" latinLnBrk="1" hangingPunct="1">
        <a:lnSpc>
          <a:spcPct val="100000"/>
        </a:lnSpc>
        <a:spcBef>
          <a:spcPts val="1200"/>
        </a:spcBef>
        <a:spcAft>
          <a:spcPts val="600"/>
        </a:spcAft>
        <a:buFont typeface="Arial" panose="020B0604020202020204" pitchFamily="34" charset="0"/>
        <a:buNone/>
        <a:defRPr sz="1400" kern="1200">
          <a:solidFill>
            <a:schemeClr val="accent4"/>
          </a:solidFill>
          <a:latin typeface="+mj-lt"/>
          <a:ea typeface="+mj-ea"/>
          <a:cs typeface="+mn-cs"/>
        </a:defRPr>
      </a:lvl7pPr>
      <a:lvl8pPr marL="0" indent="0" algn="l" defTabSz="914400" rtl="0" eaLnBrk="1" latinLnBrk="1" hangingPunct="1">
        <a:lnSpc>
          <a:spcPct val="100000"/>
        </a:lnSpc>
        <a:spcBef>
          <a:spcPts val="1400"/>
        </a:spcBef>
        <a:spcAft>
          <a:spcPts val="800"/>
        </a:spcAft>
        <a:buFont typeface="Arial" panose="020B0604020202020204" pitchFamily="34" charset="0"/>
        <a:buNone/>
        <a:defRPr sz="1800" kern="1200">
          <a:solidFill>
            <a:schemeClr val="accent2"/>
          </a:solidFill>
          <a:latin typeface="+mj-lt"/>
          <a:ea typeface="+mj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79D7641-5253-7BF0-9FD3-B84A5EDC49D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732942" y="2486221"/>
            <a:ext cx="6726115" cy="880479"/>
          </a:xfrm>
        </p:spPr>
        <p:txBody>
          <a:bodyPr/>
          <a:lstStyle/>
          <a:p>
            <a:r>
              <a:rPr lang="ko-KR" altLang="en-US" dirty="0"/>
              <a:t>동해물과 백두산이</a:t>
            </a:r>
          </a:p>
        </p:txBody>
      </p:sp>
    </p:spTree>
    <p:extLst>
      <p:ext uri="{BB962C8B-B14F-4D97-AF65-F5344CB8AC3E}">
        <p14:creationId xmlns:p14="http://schemas.microsoft.com/office/powerpoint/2010/main" val="2865942848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>
        <p15:prstTrans prst="drape" invX="1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79D7641-5253-7BF0-9FD3-B84A5EDC49D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42900" y="3000814"/>
            <a:ext cx="11506200" cy="856370"/>
          </a:xfrm>
        </p:spPr>
        <p:txBody>
          <a:bodyPr/>
          <a:lstStyle/>
          <a:p>
            <a:r>
              <a:rPr lang="ko-KR" altLang="en-US" dirty="0"/>
              <a:t>동해물과 백두산이</a:t>
            </a:r>
          </a:p>
        </p:txBody>
      </p:sp>
    </p:spTree>
    <p:extLst>
      <p:ext uri="{BB962C8B-B14F-4D97-AF65-F5344CB8AC3E}">
        <p14:creationId xmlns:p14="http://schemas.microsoft.com/office/powerpoint/2010/main" val="358273835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179D7641-5253-7BF0-9FD3-B84A5EDC49D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동해물과 백두산이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4ED29D8-BBE2-98BD-100C-6ABFEE2C9A8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ko-KR" altLang="en-US" dirty="0"/>
              <a:t>마르고 닳도록 하느님이 보우하사 우리나라 만세</a:t>
            </a:r>
            <a:endParaRPr lang="en-US" altLang="ko-KR" dirty="0"/>
          </a:p>
          <a:p>
            <a:r>
              <a:rPr lang="ko-KR" altLang="en-US" dirty="0"/>
              <a:t>무궁화 삼천리</a:t>
            </a:r>
            <a:endParaRPr lang="en-US" altLang="ko-KR" dirty="0"/>
          </a:p>
          <a:p>
            <a:pPr lvl="1"/>
            <a:r>
              <a:rPr lang="ko-KR" altLang="en-US" dirty="0" err="1"/>
              <a:t>화려가앙산</a:t>
            </a:r>
            <a:endParaRPr lang="ko-KR" altLang="en-US" dirty="0"/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CDC5DA12-3558-AE9B-AE7B-288E41200228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6604000" y="1336675"/>
            <a:ext cx="5588000" cy="4938713"/>
          </a:xfrm>
        </p:spPr>
        <p:txBody>
          <a:bodyPr/>
          <a:lstStyle/>
          <a:p>
            <a:r>
              <a:rPr lang="ko-KR" altLang="en-US" dirty="0"/>
              <a:t>대한사람</a:t>
            </a:r>
            <a:endParaRPr lang="en-US" altLang="ko-KR" dirty="0"/>
          </a:p>
          <a:p>
            <a:pPr lvl="1"/>
            <a:r>
              <a:rPr lang="ko-KR" altLang="en-US" dirty="0"/>
              <a:t>대한으로</a:t>
            </a:r>
            <a:endParaRPr lang="en-US" altLang="ko-KR" dirty="0"/>
          </a:p>
          <a:p>
            <a:pPr lvl="2"/>
            <a:r>
              <a:rPr lang="ko-KR" altLang="en-US" dirty="0"/>
              <a:t>길이 </a:t>
            </a:r>
            <a:r>
              <a:rPr lang="ko-KR" altLang="en-US" dirty="0" err="1"/>
              <a:t>보전하세</a:t>
            </a:r>
            <a:endParaRPr lang="en-US" altLang="ko-KR" dirty="0"/>
          </a:p>
          <a:p>
            <a:endParaRPr lang="en-US" altLang="ko-KR" dirty="0"/>
          </a:p>
          <a:p>
            <a:r>
              <a:rPr lang="ko-KR" altLang="en-US" dirty="0"/>
              <a:t>가을하늘 </a:t>
            </a:r>
            <a:r>
              <a:rPr lang="ko-KR" altLang="en-US" dirty="0" err="1"/>
              <a:t>공활한데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78565086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사용자 지정 2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CC66FF"/>
      </a:hlink>
      <a:folHlink>
        <a:srgbClr val="969696"/>
      </a:folHlink>
    </a:clrScheme>
    <a:fontScheme name="Custom 3">
      <a:majorFont>
        <a:latin typeface="페이퍼로지 7 Bold"/>
        <a:ea typeface="페이퍼로지 7 Bold"/>
        <a:cs typeface=""/>
      </a:majorFont>
      <a:minorFont>
        <a:latin typeface="페이퍼로지 3 Light"/>
        <a:ea typeface="페이퍼로지 3 Light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0">
          <a:schemeClr val="accent2"/>
        </a:lnRef>
        <a:fillRef idx="3">
          <a:schemeClr val="accent2"/>
        </a:fillRef>
        <a:effectRef idx="3">
          <a:schemeClr val="accent2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306</TotalTime>
  <Words>21</Words>
  <Application>Microsoft Office PowerPoint</Application>
  <PresentationFormat>와이드스크린</PresentationFormat>
  <Paragraphs>11</Paragraphs>
  <Slides>3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8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3</vt:i4>
      </vt:variant>
    </vt:vector>
  </HeadingPairs>
  <TitlesOfParts>
    <vt:vector size="12" baseType="lpstr">
      <vt:lpstr>KoPubWorld돋움체 Bold</vt:lpstr>
      <vt:lpstr>KoPubWorld돋움체 Medium</vt:lpstr>
      <vt:lpstr>페이퍼로지 3 Light</vt:lpstr>
      <vt:lpstr>페이퍼로지 7 Bold</vt:lpstr>
      <vt:lpstr>Arial</vt:lpstr>
      <vt:lpstr>Consolas</vt:lpstr>
      <vt:lpstr>Webdings</vt:lpstr>
      <vt:lpstr>Wingdings</vt:lpstr>
      <vt:lpstr>Office Theme</vt:lpstr>
      <vt:lpstr>동해물과 백두산이</vt:lpstr>
      <vt:lpstr>동해물과 백두산이</vt:lpstr>
      <vt:lpstr>동해물과 백두산이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노코드 엔지니어링</dc:title>
  <dc:creator>문형 배</dc:creator>
  <cp:lastModifiedBy>배문형</cp:lastModifiedBy>
  <cp:revision>81</cp:revision>
  <dcterms:created xsi:type="dcterms:W3CDTF">2024-02-09T18:46:30Z</dcterms:created>
  <dcterms:modified xsi:type="dcterms:W3CDTF">2025-04-16T06:48:13Z</dcterms:modified>
</cp:coreProperties>
</file>

<file path=docProps/thumbnail.jpeg>
</file>